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</p:embeddedFont>
    <p:embeddedFont>
      <p:font typeface="Source Sans Pro" panose="020B050303040302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c51b3b2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c51b3b2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03044659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03044659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03044659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03044659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0304465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03044659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6dd1e535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6dd1e535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Musician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649000" cy="20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blank line to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671" y="2416957"/>
            <a:ext cx="3878000" cy="1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Once more, with feeling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022375"/>
            <a:ext cx="5862600" cy="31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don’t want the screen to be blank when the sounds are playing.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You can use </a:t>
            </a:r>
            <a:r>
              <a:rPr lang="en" b="1">
                <a:solidFill>
                  <a:srgbClr val="000000"/>
                </a:solidFill>
              </a:rPr>
              <a:t>display.show()</a:t>
            </a:r>
            <a:r>
              <a:rPr lang="en">
                <a:solidFill>
                  <a:srgbClr val="000000"/>
                </a:solidFill>
              </a:rPr>
              <a:t> with an image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Use this statement BEFORE playing the mp3 file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l="24741" t="41479" r="34261" b="38976"/>
          <a:stretch/>
        </p:blipFill>
        <p:spPr>
          <a:xfrm>
            <a:off x="6296275" y="1063149"/>
            <a:ext cx="2470575" cy="157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406125" y="592050"/>
            <a:ext cx="5020800" cy="4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Add an image to your code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</a:t>
            </a:r>
            <a:r>
              <a:rPr lang="en" b="1"/>
              <a:t>display.show(pics.MUSIC)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audio file to </a:t>
            </a:r>
            <a:r>
              <a:rPr lang="en" b="1"/>
              <a:t>“sounds/africa”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question on the Mission Log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075" y="806875"/>
            <a:ext cx="3617675" cy="16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4">
            <a:alphaModFix/>
          </a:blip>
          <a:srcRect l="24741" t="41479" r="34261" b="38976"/>
          <a:stretch/>
        </p:blipFill>
        <p:spPr>
          <a:xfrm>
            <a:off x="5259075" y="2557674"/>
            <a:ext cx="2470575" cy="157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Comments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70725" y="959275"/>
            <a:ext cx="45807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code readable to people was mentioned in Objective 3.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already learned about blank lines. Now let’s find out about comments.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813" y="1111675"/>
            <a:ext cx="4041387" cy="2183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34362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instruction panel defines two words: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Montserrat"/>
              <a:buChar char="○"/>
            </a:pPr>
            <a:r>
              <a:rPr lang="en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Readability</a:t>
            </a:r>
            <a:endParaRPr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Montserrat"/>
              <a:buChar char="○"/>
            </a:pPr>
            <a:r>
              <a:rPr lang="en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Comments</a:t>
            </a:r>
            <a:endParaRPr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the definitions in your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        to add it to the toolbox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600" y="959275"/>
            <a:ext cx="5186550" cy="19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0825" y="3842750"/>
            <a:ext cx="13239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259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746700"/>
            <a:ext cx="4736700" cy="40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three comments to your code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comment with your name at the top of your code   </a:t>
            </a:r>
            <a:r>
              <a:rPr lang="en" sz="1800">
                <a:solidFill>
                  <a:srgbClr val="38761D"/>
                </a:solidFill>
              </a:rPr>
              <a:t>(line 1)</a:t>
            </a:r>
            <a:r>
              <a:rPr lang="en"/>
              <a:t>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comment before the display.show() statement   </a:t>
            </a:r>
            <a:r>
              <a:rPr lang="en" sz="1800">
                <a:solidFill>
                  <a:srgbClr val="38761D"/>
                </a:solidFill>
              </a:rPr>
              <a:t>(line 4)</a:t>
            </a:r>
            <a:endParaRPr sz="18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comment before the audio.mp3() statement   </a:t>
            </a:r>
            <a:r>
              <a:rPr lang="en" sz="1800">
                <a:solidFill>
                  <a:srgbClr val="38761D"/>
                </a:solidFill>
              </a:rPr>
              <a:t>(line 6)</a:t>
            </a:r>
            <a:endParaRPr sz="18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125" y="883075"/>
            <a:ext cx="3518025" cy="22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Sounds and Readable quiz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playing audio files and making your code readable.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2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Portable mp3s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 code is running on the CodeX, you can go unplugged.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After you run a program, it is loaded on the CodeX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unplug the CodeX from the computer and run on batteries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75" y="2823725"/>
            <a:ext cx="4386375" cy="17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037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camera controls to rotate the CodeX in the scene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BATT switch</a:t>
            </a:r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525" y="1111675"/>
            <a:ext cx="3354775" cy="26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7290175" y="3264675"/>
            <a:ext cx="426900" cy="223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037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(OPTIONAL)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Put batteries the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Unplug from the computer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Flip the BATT switch to position 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Enjoy your CodeX “unplugged”!</a:t>
            </a:r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525" y="1111675"/>
            <a:ext cx="3354775" cy="26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7290175" y="3264675"/>
            <a:ext cx="426900" cy="223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Mission 5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are some ways a musician uses a computer to make music?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do you want to use music or sound in a CodeX program?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5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210" name="Google Shape;210;p33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Sound outputs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0178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There are two ways to listen to sound on the CodeX.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Built-in speaker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Plug in headphones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>
                <a:solidFill>
                  <a:schemeClr val="dk2"/>
                </a:solidFill>
              </a:rPr>
              <a:t>The CodeX uses a </a:t>
            </a:r>
            <a:r>
              <a:rPr lang="en" b="1">
                <a:solidFill>
                  <a:schemeClr val="dk2"/>
                </a:solidFill>
              </a:rPr>
              <a:t>codec chip</a:t>
            </a:r>
            <a:r>
              <a:rPr lang="en">
                <a:solidFill>
                  <a:schemeClr val="dk2"/>
                </a:solidFill>
              </a:rPr>
              <a:t> to change digital information into audio sound waves.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t="2912" r="1671"/>
          <a:stretch/>
        </p:blipFill>
        <p:spPr>
          <a:xfrm>
            <a:off x="5569250" y="1129625"/>
            <a:ext cx="2574950" cy="2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Sound outputs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0178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With code you can: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Play sound files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Beep tones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Control volume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And more!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t="2912" r="1671"/>
          <a:stretch/>
        </p:blipFill>
        <p:spPr>
          <a:xfrm>
            <a:off x="5569250" y="1129625"/>
            <a:ext cx="2574950" cy="2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7822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 to add it to your toolbox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Scroll down in the toolbox until you find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it and find the table with all the CodeX built-in sounds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your Mission Log, write down the names of sounds that you want to try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7123"/>
          <a:stretch/>
        </p:blipFill>
        <p:spPr>
          <a:xfrm>
            <a:off x="5068625" y="335875"/>
            <a:ext cx="3763675" cy="11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6619650" y="1006050"/>
            <a:ext cx="951000" cy="32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2" name="Google Shape;92;p17"/>
          <p:cNvCxnSpPr>
            <a:endCxn id="91" idx="2"/>
          </p:cNvCxnSpPr>
          <p:nvPr/>
        </p:nvCxnSpPr>
        <p:spPr>
          <a:xfrm rot="10800000" flipH="1">
            <a:off x="5882850" y="1326450"/>
            <a:ext cx="1212300" cy="938700"/>
          </a:xfrm>
          <a:prstGeom prst="straightConnector1">
            <a:avLst/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t="21905"/>
          <a:stretch/>
        </p:blipFill>
        <p:spPr>
          <a:xfrm>
            <a:off x="1949825" y="1556625"/>
            <a:ext cx="927475" cy="3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49767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</a:rPr>
              <a:t>Find the speaker and headphone jack.</a:t>
            </a:r>
            <a:endParaRPr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camera controls to rotate the CodeX in the scene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speaker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headphone jack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t="2912" r="1671"/>
          <a:stretch/>
        </p:blipFill>
        <p:spPr>
          <a:xfrm>
            <a:off x="5773050" y="1100525"/>
            <a:ext cx="2574950" cy="2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Micro tunes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585800" cy="31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it is time to write code to play some sounds.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Start by playing an mp3 file.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 mp3 is just an audio file in the mp3 format</a:t>
            </a:r>
            <a:endParaRPr b="1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</a:pPr>
            <a:r>
              <a:rPr lang="en">
                <a:solidFill>
                  <a:srgbClr val="1E1E1E"/>
                </a:solidFill>
              </a:rPr>
              <a:t>The CodeX has a few sample mp3 files already loaded</a:t>
            </a:r>
            <a:endParaRPr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E1E1E"/>
                </a:solidFill>
              </a:rPr>
              <a:t>Here is an example: 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275" y="3461500"/>
            <a:ext cx="4397300" cy="9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82325" y="1006000"/>
            <a:ext cx="78687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called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Music1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code to play an mp3 file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use the one in the example, or pick a file from the sounds your are interested in trying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433" y="3475293"/>
            <a:ext cx="4313775" cy="9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Clean codes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890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code is easy to read by people.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 your programs get longer, you can do a few things to keep them readable: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blank lines to separate sections of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computer ignores blank lines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comments that explain what the code does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computer ignores comments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On-screen Show (16:9)</PresentationFormat>
  <Paragraphs>109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Arial</vt:lpstr>
      <vt:lpstr>Raleway</vt:lpstr>
      <vt:lpstr>Roboto</vt:lpstr>
      <vt:lpstr>Montserrat</vt:lpstr>
      <vt:lpstr>Source Sans Pro</vt:lpstr>
      <vt:lpstr>Plum</vt:lpstr>
      <vt:lpstr>Micro Musician </vt:lpstr>
      <vt:lpstr>Pre-Mission Preparation</vt:lpstr>
      <vt:lpstr>Objective #1: Sound outputs</vt:lpstr>
      <vt:lpstr>Objective #1: Sound outputs</vt:lpstr>
      <vt:lpstr>Mission Activity #1</vt:lpstr>
      <vt:lpstr>Mission Activity #1</vt:lpstr>
      <vt:lpstr>Objective #2: Micro tunes</vt:lpstr>
      <vt:lpstr>Mission Activity #2</vt:lpstr>
      <vt:lpstr>Objective #3: Clean codes</vt:lpstr>
      <vt:lpstr>Mission Activity #3</vt:lpstr>
      <vt:lpstr>Objective #4: Once more, with feeling</vt:lpstr>
      <vt:lpstr>Mission Activity #4</vt:lpstr>
      <vt:lpstr>Objective #5: Comments</vt:lpstr>
      <vt:lpstr>Mission Activity #5</vt:lpstr>
      <vt:lpstr>Mission Activity #5</vt:lpstr>
      <vt:lpstr>Sounds and Readable quiz</vt:lpstr>
      <vt:lpstr>Objective #6: Portable mp3s</vt:lpstr>
      <vt:lpstr>Mission Activity #6</vt:lpstr>
      <vt:lpstr>Mission Activity #6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2024-07-26T05:12:16Z</dcterms:modified>
</cp:coreProperties>
</file>